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0" d="100"/>
          <a:sy n="70" d="100"/>
        </p:scale>
        <p:origin x="70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F51E617-33C9-4CF2-9D13-FC1755CADEE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5F733FA3-8DD2-4098-A11A-BFF6BCA32D7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FE9FB232-3E24-4C90-B82D-717F117E3B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3BF24F-A0B0-4920-AFEE-D31EB8AA8563}" type="datetimeFigureOut">
              <a:rPr lang="fi-FI" smtClean="0"/>
              <a:t>30.4.2024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1CFB7DE4-93B8-4F67-9FF3-4C464A1CF6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015ABAA6-B62C-4C5C-B791-A95240B8BC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3CA50-9D89-4E8F-BF21-67E06982816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194185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1568CEA-2B04-45FF-B30E-A7A78DDC99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8873D974-B6CE-4814-967A-292D8B2AACF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0FF55CF5-6BCC-46CD-829E-82CF9D9488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3BF24F-A0B0-4920-AFEE-D31EB8AA8563}" type="datetimeFigureOut">
              <a:rPr lang="fi-FI" smtClean="0"/>
              <a:t>30.4.2024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365A566B-77F5-417D-9082-3B9B84C3A6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BC1DC01E-4506-429E-B363-11E54B5985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3CA50-9D89-4E8F-BF21-67E06982816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79434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AC6F6C81-97FC-48DF-A5F5-668EAB2FCD5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25A4A3C7-ECC0-411B-9B2C-5D3B75FB7AE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39CE5C42-8DEE-4252-9DCB-1F8A669183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3BF24F-A0B0-4920-AFEE-D31EB8AA8563}" type="datetimeFigureOut">
              <a:rPr lang="fi-FI" smtClean="0"/>
              <a:t>30.4.2024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DA6C5D57-13E7-4A43-9BE3-263AC0D88C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A9F7F030-079C-4B37-841A-0CEE23767C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3CA50-9D89-4E8F-BF21-67E06982816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91508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AD928D6-1C8F-484D-AE28-0FBE992BA2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289E07F-31DB-439F-B10E-EE5C9C6B11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11FE0C87-9587-47AD-BEAA-68631207CF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3BF24F-A0B0-4920-AFEE-D31EB8AA8563}" type="datetimeFigureOut">
              <a:rPr lang="fi-FI" smtClean="0"/>
              <a:t>30.4.2024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8AD9E27B-1397-4791-BA54-F551CD34B4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0ED4028D-7B35-4BE2-9FD3-DECD7C5C85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3CA50-9D89-4E8F-BF21-67E06982816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52384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F9B4E2A-5D02-4C4D-BDC9-B27900F774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92E4D7EC-EF71-43EF-9410-F901CDCA181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4C705014-4605-4164-9CB2-B18B35F797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3BF24F-A0B0-4920-AFEE-D31EB8AA8563}" type="datetimeFigureOut">
              <a:rPr lang="fi-FI" smtClean="0"/>
              <a:t>30.4.2024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EFE55E1A-8536-47A9-8D8E-AAC8272439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7A48E259-310A-4948-B700-83409EC248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3CA50-9D89-4E8F-BF21-67E06982816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663899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9B27B49-9697-47C6-81D6-A9D6EC6B51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3A1F75F-014E-4098-B61E-10BE8817241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74D290B8-C176-4A77-A98C-47731D23C75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FC7F158A-E88B-4D81-8FE8-4932575DC0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3BF24F-A0B0-4920-AFEE-D31EB8AA8563}" type="datetimeFigureOut">
              <a:rPr lang="fi-FI" smtClean="0"/>
              <a:t>30.4.2024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CE4CEC0B-457C-4E3C-8661-2F9E9898A2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0F9C26D2-CEFC-485B-AC8B-D9C72BAF34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3CA50-9D89-4E8F-BF21-67E06982816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008214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D848666-448F-4C2F-A40C-2CD76A29C9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472EF5A0-CD3C-41E6-8665-418CCC8ED3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206CB6C4-7AF3-4A5F-8E60-B4A210F5397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754C4FC8-44CF-413F-B120-0A30B448C6F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79C17DAE-304A-45CB-9B8D-061E835D1E8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4946EFF6-3D18-4BD1-871F-9AFAE5A287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3BF24F-A0B0-4920-AFEE-D31EB8AA8563}" type="datetimeFigureOut">
              <a:rPr lang="fi-FI" smtClean="0"/>
              <a:t>30.4.2024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4E3880BB-53DE-47FF-801F-9603E720B1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FB14586F-D0B7-40A6-B55B-82C4766C29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3CA50-9D89-4E8F-BF21-67E06982816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558468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E022B3A-659E-4FA4-8623-51ECF812C1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E190153F-6BF9-4D17-8147-40ED3DF7C7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3BF24F-A0B0-4920-AFEE-D31EB8AA8563}" type="datetimeFigureOut">
              <a:rPr lang="fi-FI" smtClean="0"/>
              <a:t>30.4.2024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BEB0D3C5-685B-4371-888F-775EF46C4D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41B37F9F-CC48-49F7-8C93-502B4786A6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3CA50-9D89-4E8F-BF21-67E06982816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897469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BD4EE2B6-2FAB-4205-8A69-6CD295E771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3BF24F-A0B0-4920-AFEE-D31EB8AA8563}" type="datetimeFigureOut">
              <a:rPr lang="fi-FI" smtClean="0"/>
              <a:t>30.4.2024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16B47C89-E857-450C-A639-CE84C249A6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E50D84F9-2969-4639-8F47-F6EB0292DC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3CA50-9D89-4E8F-BF21-67E06982816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669469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F17105A-718E-496D-9D01-0FE2F28C7A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A9503CC-3F4C-4F1D-9FD7-AFC62D5E52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174A2192-3FE9-46AC-B83D-667BB0DAC52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893CEA11-3D08-4D83-9A50-EAF9F261D0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3BF24F-A0B0-4920-AFEE-D31EB8AA8563}" type="datetimeFigureOut">
              <a:rPr lang="fi-FI" smtClean="0"/>
              <a:t>30.4.2024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426CF9DE-53A9-4776-80E2-29B9F9B9D6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DD1DCF4E-90D4-4A6B-BCC9-B3308AE761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3CA50-9D89-4E8F-BF21-67E06982816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662229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D3F8056-81DA-44B8-87FA-DAB42A7907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4EDDCB7F-41ED-4E49-8759-F53945F29EA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CF4A7960-2EFF-46E3-97CE-C2E3B1314F4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C7410591-0117-418C-9A25-D4D0FDE803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3BF24F-A0B0-4920-AFEE-D31EB8AA8563}" type="datetimeFigureOut">
              <a:rPr lang="fi-FI" smtClean="0"/>
              <a:t>30.4.2024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4986F7EF-B161-49E6-B640-F0DE4AF229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0A1B6C4C-9AB2-4E85-AD9A-31EF9B5825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3CA50-9D89-4E8F-BF21-67E06982816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949592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7E3A9B59-91D0-4E24-A6CD-211B22E365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F481784D-4EE1-4E72-AFFD-52D02901385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CA0C862C-49B3-476A-9F35-EB850032797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3BF24F-A0B0-4920-AFEE-D31EB8AA8563}" type="datetimeFigureOut">
              <a:rPr lang="fi-FI" smtClean="0"/>
              <a:t>30.4.2024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8EB008B8-9BB5-4396-9587-0FB2666115D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C95D3EEB-4AF0-4301-9222-58807EF0971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33CA50-9D89-4E8F-BF21-67E06982816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060462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youtu.be/snbsm7cuLSg?si=pnzf4h-Jk7XZfZq8" TargetMode="Externa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youtu.be/KvcJenfwtwY?si=VaTbfeHrZJT5f1Cp" TargetMode="Externa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s://yle.fi/aihe/artikkeli/2019/11/14/digitreenien-peruskurssi-taitoja-uteliaille" TargetMode="Externa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D8F3C1D-BACA-4D3D-B1C8-466AA12F458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Suomi.fi, verkkoasiointi </a:t>
            </a:r>
            <a:r>
              <a:rPr lang="fi-FI" dirty="0" err="1"/>
              <a:t>ym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3900012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Kuva 1">
            <a:hlinkClick r:id="rId2"/>
            <a:extLst>
              <a:ext uri="{FF2B5EF4-FFF2-40B4-BE49-F238E27FC236}">
                <a16:creationId xmlns:a16="http://schemas.microsoft.com/office/drawing/2014/main" id="{7361A813-CF0A-4110-A631-B599B512F14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75809" y="971207"/>
            <a:ext cx="8640381" cy="4915586"/>
          </a:xfrm>
          <a:prstGeom prst="rect">
            <a:avLst/>
          </a:prstGeom>
        </p:spPr>
      </p:pic>
      <p:sp>
        <p:nvSpPr>
          <p:cNvPr id="3" name="Tekstiruutu 2">
            <a:extLst>
              <a:ext uri="{FF2B5EF4-FFF2-40B4-BE49-F238E27FC236}">
                <a16:creationId xmlns:a16="http://schemas.microsoft.com/office/drawing/2014/main" id="{F11DE052-74A5-413C-BB50-F1E0A7A96F30}"/>
              </a:ext>
            </a:extLst>
          </p:cNvPr>
          <p:cNvSpPr txBox="1"/>
          <p:nvPr/>
        </p:nvSpPr>
        <p:spPr>
          <a:xfrm>
            <a:off x="1946246" y="6006517"/>
            <a:ext cx="84699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dirty="0"/>
              <a:t>Klikkaa kuvaa nähdäksesi ohjevideon.</a:t>
            </a:r>
          </a:p>
        </p:txBody>
      </p:sp>
    </p:spTree>
    <p:extLst>
      <p:ext uri="{BB962C8B-B14F-4D97-AF65-F5344CB8AC3E}">
        <p14:creationId xmlns:p14="http://schemas.microsoft.com/office/powerpoint/2010/main" val="10436960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Kuva 2">
            <a:extLst>
              <a:ext uri="{FF2B5EF4-FFF2-40B4-BE49-F238E27FC236}">
                <a16:creationId xmlns:a16="http://schemas.microsoft.com/office/drawing/2014/main" id="{736442BE-D2F4-4382-B406-B53DD49BA0A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73866" y="94665"/>
            <a:ext cx="9244268" cy="66686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33798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5817793-4130-48C0-9278-386C62DCC7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Näin tunnistaudut asiointipalveluun</a:t>
            </a:r>
            <a:br>
              <a:rPr lang="fi-FI" dirty="0"/>
            </a:br>
            <a:endParaRPr lang="fi-FI" dirty="0"/>
          </a:p>
        </p:txBody>
      </p:sp>
      <p:sp>
        <p:nvSpPr>
          <p:cNvPr id="3" name="Tekstiruutu 2">
            <a:extLst>
              <a:ext uri="{FF2B5EF4-FFF2-40B4-BE49-F238E27FC236}">
                <a16:creationId xmlns:a16="http://schemas.microsoft.com/office/drawing/2014/main" id="{F0FBF30C-C210-4D92-9A8F-DE00041F35C2}"/>
              </a:ext>
            </a:extLst>
          </p:cNvPr>
          <p:cNvSpPr txBox="1"/>
          <p:nvPr/>
        </p:nvSpPr>
        <p:spPr>
          <a:xfrm>
            <a:off x="838200" y="1019517"/>
            <a:ext cx="10515600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/>
              <a:t>Kun haluat kirjautua asiointipalveluun, mene ensin sen palvelun sivulle, jota haluat käyttää. </a:t>
            </a:r>
            <a:r>
              <a:rPr lang="fi-FI" dirty="0">
                <a:solidFill>
                  <a:srgbClr val="C00000"/>
                </a:solidFill>
              </a:rPr>
              <a:t>Älä koskaan aloita tunnistautumista kirjanmerkkeihin tai selaimen historiatietoihin tallennetun osoitteen avulla. </a:t>
            </a:r>
            <a:r>
              <a:rPr lang="fi-FI" dirty="0"/>
              <a:t>On aina parasta itse kirjoittaa selaimen osoiteriville nettiosoite, johon haluat pyrkiä.</a:t>
            </a:r>
          </a:p>
          <a:p>
            <a:endParaRPr lang="fi-FI" dirty="0"/>
          </a:p>
          <a:p>
            <a:r>
              <a:rPr lang="fi-FI" b="1" dirty="0"/>
              <a:t>Kun haluat kirjautua asiointipalveluun, toimi näin: </a:t>
            </a:r>
          </a:p>
          <a:p>
            <a:endParaRPr lang="fi-FI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dirty="0"/>
              <a:t>Aloita tunnistautuminen klikkaamalla palvelun omaa tunnistautumis- tai kirjautumispainiketta.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dirty="0"/>
              <a:t>Valitse tunnistustapa sen mukaan, mikä tunnistusväline sinulla käytettävissäsi.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dirty="0"/>
              <a:t>Seuraa valitsemasi tunnistustavan ohjeita. </a:t>
            </a:r>
          </a:p>
          <a:p>
            <a:endParaRPr lang="fi-FI" dirty="0"/>
          </a:p>
          <a:p>
            <a:r>
              <a:rPr lang="fi-FI" dirty="0"/>
              <a:t>Voit tunnistautua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dirty="0"/>
              <a:t>suomalaisilla pankkitunnuksilla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dirty="0"/>
              <a:t>mobiilivarmenteella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i-FI" dirty="0"/>
              <a:t>Mobiilivarmenne tarjoaa tietoturvallisen tavan tunnistautua ja kirjautua eri palveluihin. Riittää, kun muistat oman puhelinnumerosi ja itse valitsemasi tunnusluvun. Saat Mobiilivarmenteen käyttöösi omalta matkapuhelinoperaattoriltasi. </a:t>
            </a:r>
            <a:r>
              <a:rPr lang="fi-FI" dirty="0">
                <a:hlinkClick r:id="rId2"/>
              </a:rPr>
              <a:t>Ohje mobiilivarmenteen käyttöön.</a:t>
            </a:r>
            <a:endParaRPr lang="fi-FI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dirty="0"/>
              <a:t>Varmennekortilla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i-FI" dirty="0"/>
              <a:t>Varmennekortteja ovat mm. henkilökortti, organisaatiokortti sekä erilaiset ammatti- ja toimijakortit. Henkilökortin myöntää poliisi ja sen sirulla on kansalaisvarmenne, joka mahdollistaa vahvan sähköisen tunnistautumisen moniin julkisen sektorin verkkopalveluihin. Käyttöön tarvitaan kortinlukija.</a:t>
            </a:r>
          </a:p>
        </p:txBody>
      </p:sp>
    </p:spTree>
    <p:extLst>
      <p:ext uri="{BB962C8B-B14F-4D97-AF65-F5344CB8AC3E}">
        <p14:creationId xmlns:p14="http://schemas.microsoft.com/office/powerpoint/2010/main" val="15317819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Kuva 1">
            <a:hlinkClick r:id="rId2"/>
            <a:extLst>
              <a:ext uri="{FF2B5EF4-FFF2-40B4-BE49-F238E27FC236}">
                <a16:creationId xmlns:a16="http://schemas.microsoft.com/office/drawing/2014/main" id="{CEAC405E-B5CF-4C15-822A-85C7ADC328E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85865" y="1414181"/>
            <a:ext cx="4620270" cy="40296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86869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Kuva 1">
            <a:extLst>
              <a:ext uri="{FF2B5EF4-FFF2-40B4-BE49-F238E27FC236}">
                <a16:creationId xmlns:a16="http://schemas.microsoft.com/office/drawing/2014/main" id="{814F1426-A755-4044-A3A0-90E548C21E6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33814" y="561830"/>
            <a:ext cx="2124371" cy="2076740"/>
          </a:xfrm>
          <a:prstGeom prst="rect">
            <a:avLst/>
          </a:prstGeom>
        </p:spPr>
      </p:pic>
      <p:pic>
        <p:nvPicPr>
          <p:cNvPr id="3" name="Kuva 2">
            <a:extLst>
              <a:ext uri="{FF2B5EF4-FFF2-40B4-BE49-F238E27FC236}">
                <a16:creationId xmlns:a16="http://schemas.microsoft.com/office/drawing/2014/main" id="{3555A407-1F4E-4BF1-8990-AB0C05D7D7D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6169" y="2654891"/>
            <a:ext cx="11839661" cy="41036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75511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Kuva 1">
            <a:extLst>
              <a:ext uri="{FF2B5EF4-FFF2-40B4-BE49-F238E27FC236}">
                <a16:creationId xmlns:a16="http://schemas.microsoft.com/office/drawing/2014/main" id="{814F1426-A755-4044-A3A0-90E548C21E6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38702" y="368883"/>
            <a:ext cx="2124371" cy="2076740"/>
          </a:xfrm>
          <a:prstGeom prst="rect">
            <a:avLst/>
          </a:prstGeom>
        </p:spPr>
      </p:pic>
      <p:pic>
        <p:nvPicPr>
          <p:cNvPr id="4" name="Kuva 3">
            <a:extLst>
              <a:ext uri="{FF2B5EF4-FFF2-40B4-BE49-F238E27FC236}">
                <a16:creationId xmlns:a16="http://schemas.microsoft.com/office/drawing/2014/main" id="{5CEF38BD-2081-49AC-B17C-5EA2149038F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6502" y="44677"/>
            <a:ext cx="9209651" cy="67686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43521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1320</TotalTime>
  <Words>160</Words>
  <Application>Microsoft Office PowerPoint</Application>
  <PresentationFormat>Laajakuva</PresentationFormat>
  <Paragraphs>17</Paragraphs>
  <Slides>7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Office-teema</vt:lpstr>
      <vt:lpstr>Suomi.fi, verkkoasiointi ym</vt:lpstr>
      <vt:lpstr>PowerPoint-esitys</vt:lpstr>
      <vt:lpstr>PowerPoint-esitys</vt:lpstr>
      <vt:lpstr>Näin tunnistaudut asiointipalveluun </vt:lpstr>
      <vt:lpstr>PowerPoint-esitys</vt:lpstr>
      <vt:lpstr>PowerPoint-esitys</vt:lpstr>
      <vt:lpstr>PowerPoint-esitys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Suomi.fi, verkkoasiointi ym</dc:title>
  <dc:creator>Koivunen Kari</dc:creator>
  <cp:lastModifiedBy>Tuula Jokela</cp:lastModifiedBy>
  <cp:revision>7</cp:revision>
  <dcterms:created xsi:type="dcterms:W3CDTF">2024-04-23T07:21:11Z</dcterms:created>
  <dcterms:modified xsi:type="dcterms:W3CDTF">2024-04-30T07:47:07Z</dcterms:modified>
</cp:coreProperties>
</file>