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3" r:id="rId5"/>
    <p:sldId id="264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833B27-782B-4380-AB8F-C044171AFEC3}" v="7" dt="2022-04-04T12:09:43.0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intu Kallio" userId="6c325cad-f221-4608-95a1-822bb0c17737" providerId="ADAL" clId="{875C4F45-9C71-479C-8E50-EFFE4EAD3ACB}"/>
  </pc:docChgLst>
  <pc:docChgLst>
    <pc:chgData name="Sointu Kallio" userId="6c325cad-f221-4608-95a1-822bb0c17737" providerId="ADAL" clId="{6B79E1C6-6205-4C2A-B0AB-83DAF006F453}"/>
  </pc:docChgLst>
  <pc:docChgLst>
    <pc:chgData name="Sointu Kallio" userId="6c325cad-f221-4608-95a1-822bb0c17737" providerId="ADAL" clId="{89833B27-782B-4380-AB8F-C044171AFEC3}"/>
    <pc:docChg chg="undo custSel modSld">
      <pc:chgData name="Sointu Kallio" userId="6c325cad-f221-4608-95a1-822bb0c17737" providerId="ADAL" clId="{89833B27-782B-4380-AB8F-C044171AFEC3}" dt="2022-04-04T12:09:54.308" v="72" actId="478"/>
      <pc:docMkLst>
        <pc:docMk/>
      </pc:docMkLst>
      <pc:sldChg chg="addSp delSp modSp delAnim modAnim">
        <pc:chgData name="Sointu Kallio" userId="6c325cad-f221-4608-95a1-822bb0c17737" providerId="ADAL" clId="{89833B27-782B-4380-AB8F-C044171AFEC3}" dt="2022-04-04T12:09:48.589" v="71" actId="478"/>
        <pc:sldMkLst>
          <pc:docMk/>
          <pc:sldMk cId="4232514822" sldId="263"/>
        </pc:sldMkLst>
        <pc:spChg chg="del mod">
          <ac:chgData name="Sointu Kallio" userId="6c325cad-f221-4608-95a1-822bb0c17737" providerId="ADAL" clId="{89833B27-782B-4380-AB8F-C044171AFEC3}" dt="2022-04-04T12:09:41" v="68" actId="478"/>
          <ac:spMkLst>
            <pc:docMk/>
            <pc:sldMk cId="4232514822" sldId="263"/>
            <ac:spMk id="2" creationId="{EB94C792-DFAE-4390-BE8C-93E240E8791A}"/>
          </ac:spMkLst>
        </pc:spChg>
        <pc:spChg chg="add mod">
          <ac:chgData name="Sointu Kallio" userId="6c325cad-f221-4608-95a1-822bb0c17737" providerId="ADAL" clId="{89833B27-782B-4380-AB8F-C044171AFEC3}" dt="2022-03-22T07:50:42.634" v="34" actId="20577"/>
          <ac:spMkLst>
            <pc:docMk/>
            <pc:sldMk cId="4232514822" sldId="263"/>
            <ac:spMk id="3" creationId="{DA8DB91A-E24A-4B3A-A789-533429D7AFE6}"/>
          </ac:spMkLst>
        </pc:spChg>
        <pc:spChg chg="add del mod">
          <ac:chgData name="Sointu Kallio" userId="6c325cad-f221-4608-95a1-822bb0c17737" providerId="ADAL" clId="{89833B27-782B-4380-AB8F-C044171AFEC3}" dt="2022-04-04T12:09:45.638" v="70" actId="478"/>
          <ac:spMkLst>
            <pc:docMk/>
            <pc:sldMk cId="4232514822" sldId="263"/>
            <ac:spMk id="4" creationId="{BB266D8A-08D7-4F19-9032-7449DE98887D}"/>
          </ac:spMkLst>
        </pc:spChg>
        <pc:spChg chg="add del mod">
          <ac:chgData name="Sointu Kallio" userId="6c325cad-f221-4608-95a1-822bb0c17737" providerId="ADAL" clId="{89833B27-782B-4380-AB8F-C044171AFEC3}" dt="2022-04-04T12:09:48.589" v="71" actId="478"/>
          <ac:spMkLst>
            <pc:docMk/>
            <pc:sldMk cId="4232514822" sldId="263"/>
            <ac:spMk id="5" creationId="{D55319B8-CA66-4D8B-B6C1-1B057FC2E389}"/>
          </ac:spMkLst>
        </pc:spChg>
      </pc:sldChg>
      <pc:sldChg chg="addSp delSp delAnim modAnim">
        <pc:chgData name="Sointu Kallio" userId="6c325cad-f221-4608-95a1-822bb0c17737" providerId="ADAL" clId="{89833B27-782B-4380-AB8F-C044171AFEC3}" dt="2022-04-04T12:09:54.308" v="72" actId="478"/>
        <pc:sldMkLst>
          <pc:docMk/>
          <pc:sldMk cId="2905548680" sldId="264"/>
        </pc:sldMkLst>
        <pc:spChg chg="add del">
          <ac:chgData name="Sointu Kallio" userId="6c325cad-f221-4608-95a1-822bb0c17737" providerId="ADAL" clId="{89833B27-782B-4380-AB8F-C044171AFEC3}" dt="2022-04-04T12:09:54.308" v="72" actId="478"/>
          <ac:spMkLst>
            <pc:docMk/>
            <pc:sldMk cId="2905548680" sldId="264"/>
            <ac:spMk id="2" creationId="{7B6195A5-A6AB-4219-9577-C43A5BEABE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F433F-2520-4E2C-A650-70FA6039CBBC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84973-1952-40D9-8A9F-7181C347F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8460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01A3A2-3061-484B-B3D5-89E732231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F3F2DA9-C786-4900-AC94-BDA8A15C25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F230AE-78EE-409C-B8F6-27985587E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A77817-24D8-4AAF-A489-94770E9D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BB40B5-6676-42E5-A750-2A2DDA29E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1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22A852-514E-4845-BCC1-B3002485F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D37673-F11B-474F-9E1C-A3FE090B6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997B1B-2B6C-49ED-8E36-8CD393DBF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19C2CB-69BC-42B7-8A52-6AFDC3536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59BFE7-D94C-406F-83FA-6B433D930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631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C29C703-C8A5-4F90-B6D0-A8B669415B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FF1677E-A944-463A-931D-43039F9FF1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B50FF4-48CB-49EF-8BD0-564D07A45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17F9C81-CB4A-48B3-876C-EEEB6C866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34D682-45EA-45BB-8131-B68028A99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530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BF36C7-819D-4E3D-A958-17E90F315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78" y="365125"/>
            <a:ext cx="10476722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C0F021-BEA9-43B4-99C3-0BEAA8BE8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21DCF7-05C4-47C0-881F-01DB8D84A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48DEA5-79D6-4162-9DDC-4AE234115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A80EA3-6772-4E79-AB7D-0B2E2D085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9201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5E9462-E1A6-441E-8F96-C17060BBE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83DF47-A320-45E0-ADCB-EC4C3801A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8066D7-D884-40A7-958B-C14093D06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4BCCEF-8581-4A1B-8F16-20E1D51BE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A88153-0BD0-4852-B323-76BB44629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3086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01FF9F-4882-4A47-8708-4E458E882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05D861-ABBF-4E79-BBD3-1C9A25BC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4CE5297-C1D5-4B43-B311-A32231D7F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A54540-54DF-4347-82F4-7D3B54F7C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4615046-0AE9-4770-997D-600B1D370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CD7014-F9C6-4C80-AB3C-38677C0D5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14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6577A5-0D32-4D1A-A015-65A3D21F4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5BEF28-2C14-4D48-9C4F-9A4898CDF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201F7A7-9578-4999-9CD1-958A8E33E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41FF678-70C0-4E69-8F6F-C3CF96CEE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B0AFC10-52D8-4EF5-ADA0-23F4EA6B64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825FCFC-FF19-4941-BD19-88ED974F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36E9851-32C6-4C21-AB50-587C9DCFA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500187B-23B6-48DE-BD5C-D1F142A8A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3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9D2735-1C48-4A88-BC56-162036F61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9DAC853-4E21-46FD-8040-D8D0AD113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D574A16-D35B-4538-A37B-0B6A33011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0E45207-7646-41B0-A9FA-A14EF1F5B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609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19135E9-AC5C-4A42-962C-86F21B035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DC95905-3F01-4D5C-9B39-0A77EA1A1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454E914-DDFB-433D-98C8-740643926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07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F0E7F6-4489-45B5-85C3-52DA843AF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953221-DCD4-4948-86B3-7B72ECB7D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933ECA7-66BC-4764-AA8D-A1348E134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9CEB3E7-2671-446A-AD2D-76E16EEA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07748E6-83F5-4D37-A52F-AEBAD39FC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40C56F-647E-4A3D-A267-EF81A0B6F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879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100318-A21C-4284-8C46-A9CA22FA1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557F63F-0E5E-4C06-9495-DED7E570F2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DA1A3A7-D9C5-4D44-8C32-992F4CCB7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D63849-5EF9-40FE-A07B-2B7B8FA79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E2DFB73-60AA-4F87-AB90-0B13A00F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F947C2D-EB63-462D-A008-096B256F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29C4B-7459-40BB-AD17-32EF6EF99F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84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0690393-05CC-407F-BE37-EAFBE41FB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B480F3-8224-4DF3-BE33-036C8C03A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0D38B0-5C34-4679-92B6-0DB6AB3DF0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22238-A86E-4B00-BE9F-9C6894592662}" type="datetimeFigureOut">
              <a:rPr lang="fi-FI" smtClean="0"/>
              <a:t>4.4.2022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B3721D-0C3A-480C-BB7B-87545E583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6E631D-27E8-40C1-87EE-7D105A225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CA29C4B-7459-40BB-AD17-32EF6EF99F1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30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DA8DB91A-E24A-4B3A-A789-533429D7AFE6}"/>
              </a:ext>
            </a:extLst>
          </p:cNvPr>
          <p:cNvSpPr/>
          <p:nvPr/>
        </p:nvSpPr>
        <p:spPr>
          <a:xfrm>
            <a:off x="1167617" y="654341"/>
            <a:ext cx="100344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251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5548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Eläkeliitt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C8B32"/>
      </a:accent1>
      <a:accent2>
        <a:srgbClr val="80BC32"/>
      </a:accent2>
      <a:accent3>
        <a:srgbClr val="A5A5A5"/>
      </a:accent3>
      <a:accent4>
        <a:srgbClr val="FFCD00"/>
      </a:accent4>
      <a:accent5>
        <a:srgbClr val="D77900"/>
      </a:accent5>
      <a:accent6>
        <a:srgbClr val="00A7E1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3907FC0F0345B408F03D5F0B9A61062" ma:contentTypeVersion="16" ma:contentTypeDescription="Luo uusi asiakirja." ma:contentTypeScope="" ma:versionID="6735292f86a2089482ac349ae689e5cc">
  <xsd:schema xmlns:xsd="http://www.w3.org/2001/XMLSchema" xmlns:xs="http://www.w3.org/2001/XMLSchema" xmlns:p="http://schemas.microsoft.com/office/2006/metadata/properties" xmlns:ns2="e7291844-78ae-4643-bde1-619bb47ac5a8" xmlns:ns3="b962e0a5-1a47-4b49-8e27-3628903e2e8f" targetNamespace="http://schemas.microsoft.com/office/2006/metadata/properties" ma:root="true" ma:fieldsID="f9a69ca9ee1ccf6184da58d5279b1984" ns2:_="" ns3:_="">
    <xsd:import namespace="e7291844-78ae-4643-bde1-619bb47ac5a8"/>
    <xsd:import namespace="b962e0a5-1a47-4b49-8e27-3628903e2e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291844-78ae-4643-bde1-619bb47ac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9253e994-fb5d-4e2d-83d5-5f997ed948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62e0a5-1a47-4b49-8e27-3628903e2e8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2037ffc-7f4f-4f15-949a-3360e8cd1ec9}" ma:internalName="TaxCatchAll" ma:showField="CatchAllData" ma:web="b962e0a5-1a47-4b49-8e27-3628903e2e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962e0a5-1a47-4b49-8e27-3628903e2e8f">
      <UserInfo>
        <DisplayName>Tapio Koskenmäki</DisplayName>
        <AccountId>38</AccountId>
        <AccountType/>
      </UserInfo>
    </SharedWithUsers>
    <lcf76f155ced4ddcb4097134ff3c332f xmlns="e7291844-78ae-4643-bde1-619bb47ac5a8">
      <Terms xmlns="http://schemas.microsoft.com/office/infopath/2007/PartnerControls"/>
    </lcf76f155ced4ddcb4097134ff3c332f>
    <TaxCatchAll xmlns="b962e0a5-1a47-4b49-8e27-3628903e2e8f" xsi:nil="true"/>
  </documentManagement>
</p:properties>
</file>

<file path=customXml/itemProps1.xml><?xml version="1.0" encoding="utf-8"?>
<ds:datastoreItem xmlns:ds="http://schemas.openxmlformats.org/officeDocument/2006/customXml" ds:itemID="{97AFCF71-2620-4DB6-BC4D-D79E509EC770}"/>
</file>

<file path=customXml/itemProps2.xml><?xml version="1.0" encoding="utf-8"?>
<ds:datastoreItem xmlns:ds="http://schemas.openxmlformats.org/officeDocument/2006/customXml" ds:itemID="{AB5AC1DF-358C-4159-B043-AC60CEA8BE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83D5CE-C132-45F9-98B8-59E7E3F57628}">
  <ds:schemaRefs>
    <ds:schemaRef ds:uri="http://schemas.microsoft.com/office/2006/metadata/properties"/>
    <ds:schemaRef ds:uri="http://schemas.microsoft.com/office/infopath/2007/PartnerControls"/>
    <ds:schemaRef ds:uri="b962e0a5-1a47-4b49-8e27-3628903e2e8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Sointu Kallio</dc:creator>
  <cp:lastModifiedBy>Sointu Kallio</cp:lastModifiedBy>
  <cp:revision>1</cp:revision>
  <dcterms:created xsi:type="dcterms:W3CDTF">2019-09-24T04:53:16Z</dcterms:created>
  <dcterms:modified xsi:type="dcterms:W3CDTF">2022-04-04T12:09:56Z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0x01010033907FC0F0345B408F03D5F0B9A61062</vt:lpwstr>
  </property>
</Properties>
</file>